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0"/>
  </p:notesMasterIdLst>
  <p:sldIdLst>
    <p:sldId id="256" r:id="rId2"/>
    <p:sldId id="299" r:id="rId3"/>
    <p:sldId id="260" r:id="rId4"/>
    <p:sldId id="300" r:id="rId5"/>
    <p:sldId id="274" r:id="rId6"/>
    <p:sldId id="262" r:id="rId7"/>
    <p:sldId id="279" r:id="rId8"/>
    <p:sldId id="277" r:id="rId9"/>
    <p:sldId id="306" r:id="rId10"/>
    <p:sldId id="259" r:id="rId11"/>
    <p:sldId id="307" r:id="rId12"/>
    <p:sldId id="275" r:id="rId13"/>
    <p:sldId id="273" r:id="rId14"/>
    <p:sldId id="285" r:id="rId15"/>
    <p:sldId id="280" r:id="rId16"/>
    <p:sldId id="282" r:id="rId17"/>
    <p:sldId id="284" r:id="rId18"/>
    <p:sldId id="292" r:id="rId19"/>
    <p:sldId id="288" r:id="rId20"/>
    <p:sldId id="291" r:id="rId21"/>
    <p:sldId id="301" r:id="rId22"/>
    <p:sldId id="296" r:id="rId23"/>
    <p:sldId id="310" r:id="rId24"/>
    <p:sldId id="309" r:id="rId25"/>
    <p:sldId id="311" r:id="rId26"/>
    <p:sldId id="303" r:id="rId27"/>
    <p:sldId id="304" r:id="rId28"/>
    <p:sldId id="305" r:id="rId2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8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513D3EA-9723-4983-9708-EF5AD2AB9A47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4700D78-221B-4F27-AAF8-FD6DDD164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92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00D78-221B-4F27-AAF8-FD6DDD164B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505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00D78-221B-4F27-AAF8-FD6DDD164B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20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00D78-221B-4F27-AAF8-FD6DDD164B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99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00D78-221B-4F27-AAF8-FD6DDD164B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00D78-221B-4F27-AAF8-FD6DDD164B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99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00D78-221B-4F27-AAF8-FD6DDD164B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19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00D78-221B-4F27-AAF8-FD6DDD164B2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431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00D78-221B-4F27-AAF8-FD6DDD164B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59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00D78-221B-4F27-AAF8-FD6DDD164B2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28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00D78-221B-4F27-AAF8-FD6DDD164B2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291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00D78-221B-4F27-AAF8-FD6DDD164B2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02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00D78-221B-4F27-AAF8-FD6DDD164B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413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00D78-221B-4F27-AAF8-FD6DDD164B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5185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00D78-221B-4F27-AAF8-FD6DDD164B2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538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00D78-221B-4F27-AAF8-FD6DDD164B2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992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00D78-221B-4F27-AAF8-FD6DDD164B2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992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00D78-221B-4F27-AAF8-FD6DDD164B2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992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00D78-221B-4F27-AAF8-FD6DDD164B2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992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00D78-221B-4F27-AAF8-FD6DDD164B2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992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00D78-221B-4F27-AAF8-FD6DDD164B2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992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00D78-221B-4F27-AAF8-FD6DDD164B2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99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00D78-221B-4F27-AAF8-FD6DDD164B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63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00D78-221B-4F27-AAF8-FD6DDD164B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63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00D78-221B-4F27-AAF8-FD6DDD164B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965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00D78-221B-4F27-AAF8-FD6DDD164B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27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00D78-221B-4F27-AAF8-FD6DDD164B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27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00D78-221B-4F27-AAF8-FD6DDD164B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27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00D78-221B-4F27-AAF8-FD6DDD164B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27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1AF1F-6347-4ED5-8909-EEC8E7295E7C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986C4DC-6EAD-47D3-B987-1AF329EEF44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1AF1F-6347-4ED5-8909-EEC8E7295E7C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6C4DC-6EAD-47D3-B987-1AF329EEF4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1AF1F-6347-4ED5-8909-EEC8E7295E7C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6C4DC-6EAD-47D3-B987-1AF329EEF4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1AF1F-6347-4ED5-8909-EEC8E7295E7C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6C4DC-6EAD-47D3-B987-1AF329EEF4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1AF1F-6347-4ED5-8909-EEC8E7295E7C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6C4DC-6EAD-47D3-B987-1AF329EEF44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1AF1F-6347-4ED5-8909-EEC8E7295E7C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6C4DC-6EAD-47D3-B987-1AF329EEF4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1AF1F-6347-4ED5-8909-EEC8E7295E7C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6C4DC-6EAD-47D3-B987-1AF329EEF4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1AF1F-6347-4ED5-8909-EEC8E7295E7C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6C4DC-6EAD-47D3-B987-1AF329EEF4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1AF1F-6347-4ED5-8909-EEC8E7295E7C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6C4DC-6EAD-47D3-B987-1AF329EEF4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1AF1F-6347-4ED5-8909-EEC8E7295E7C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6C4DC-6EAD-47D3-B987-1AF329EEF44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1AF1F-6347-4ED5-8909-EEC8E7295E7C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6C4DC-6EAD-47D3-B987-1AF329EEF44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101AF1F-6347-4ED5-8909-EEC8E7295E7C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986C4DC-6EAD-47D3-B987-1AF329EEF44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vazoning.com/" TargetMode="External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/>
          <a:p>
            <a:r>
              <a:rPr lang="en-US" dirty="0"/>
              <a:t>9301 Patterson Avenue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>
            <a:normAutofit fontScale="90000"/>
          </a:bodyPr>
          <a:lstStyle/>
          <a:p>
            <a:pPr marL="182880" indent="0">
              <a:lnSpc>
                <a:spcPct val="90000"/>
              </a:lnSpc>
              <a:buNone/>
            </a:pPr>
            <a:r>
              <a:rPr lang="en-US" sz="2500" dirty="0"/>
              <a:t>Hampton Manor Richmond, LLC</a:t>
            </a:r>
            <a:br>
              <a:rPr lang="en-US" sz="2500" dirty="0"/>
            </a:br>
            <a:br>
              <a:rPr lang="en-US" sz="2500" dirty="0"/>
            </a:br>
            <a:r>
              <a:rPr lang="en-US" sz="2500" dirty="0"/>
              <a:t>REZ2022-00018</a:t>
            </a:r>
            <a:br>
              <a:rPr lang="en-US" sz="2500" dirty="0"/>
            </a:br>
            <a:r>
              <a:rPr lang="en-US" sz="2500" dirty="0"/>
              <a:t>PUP2022-00014</a:t>
            </a:r>
          </a:p>
        </p:txBody>
      </p:sp>
    </p:spTree>
    <p:extLst>
      <p:ext uri="{BB962C8B-B14F-4D97-AF65-F5344CB8AC3E}">
        <p14:creationId xmlns:p14="http://schemas.microsoft.com/office/powerpoint/2010/main" val="112611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9275" y="-757238"/>
            <a:ext cx="12782550" cy="8372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892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220200" cy="328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631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Existing Williamsburg Facility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67" y="1600200"/>
            <a:ext cx="8761413" cy="461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3325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486775" cy="563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753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phl1nas2\TCraddock073$\Personal\Downloads\DSC_02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88011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900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phl1nas2\TCraddock073$\Personal\Downloads\DSC_02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8555"/>
            <a:ext cx="8839200" cy="589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497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phl1nas2\TCraddock073$\Personal\Downloads\DSC_02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33" y="519289"/>
            <a:ext cx="89154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294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phl1nas2\TCraddock073$\Personal\Downloads\DSC_03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5000"/>
            <a:ext cx="8763000" cy="58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774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phl1nas2\TCraddock073$\Personal\Downloads\DSC_05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994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phl1nas2\TCraddock073$\Personal\Downloads\DSC_04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141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85" y="76200"/>
            <a:ext cx="9034074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691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phl1nas2\TCraddock073$\Personal\Downloads\DSC_04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504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5"/>
            <a:ext cx="9067800" cy="687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9790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-76199"/>
            <a:ext cx="9041361" cy="434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742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839200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dirty="0"/>
              <a:t>Application Made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On website – </a:t>
            </a:r>
            <a:r>
              <a:rPr lang="en-US" dirty="0">
                <a:hlinkClick r:id="rId3"/>
              </a:rPr>
              <a:t>www.rvazoning.com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Includes following exhibits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524000"/>
            <a:ext cx="357697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38400" y="1075730"/>
            <a:ext cx="2936876" cy="369332"/>
          </a:xfrm>
          <a:prstGeom prst="rect">
            <a:avLst/>
          </a:prstGeom>
          <a:gradFill>
            <a:gsLst>
              <a:gs pos="0">
                <a:srgbClr val="DDEBCF"/>
              </a:gs>
              <a:gs pos="84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dirty="0"/>
              <a:t>Concept Plans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63088"/>
            <a:ext cx="3511984" cy="235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73" y="4343400"/>
            <a:ext cx="3688951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14422"/>
            <a:ext cx="3663745" cy="2270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3842266"/>
            <a:ext cx="3500778" cy="369332"/>
          </a:xfrm>
          <a:prstGeom prst="rect">
            <a:avLst/>
          </a:prstGeom>
          <a:gradFill>
            <a:gsLst>
              <a:gs pos="0">
                <a:srgbClr val="DDEBCF"/>
              </a:gs>
              <a:gs pos="84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dirty="0"/>
              <a:t>Landscaping Details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09997" y="3849132"/>
            <a:ext cx="3587750" cy="369332"/>
          </a:xfrm>
          <a:prstGeom prst="rect">
            <a:avLst/>
          </a:prstGeom>
          <a:gradFill>
            <a:gsLst>
              <a:gs pos="0">
                <a:srgbClr val="DDEBCF"/>
              </a:gs>
              <a:gs pos="84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dirty="0"/>
              <a:t>Elevations</a:t>
            </a:r>
          </a:p>
        </p:txBody>
      </p:sp>
    </p:spTree>
    <p:extLst>
      <p:ext uri="{BB962C8B-B14F-4D97-AF65-F5344CB8AC3E}">
        <p14:creationId xmlns:p14="http://schemas.microsoft.com/office/powerpoint/2010/main" val="734780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52400"/>
            <a:ext cx="8382000" cy="369332"/>
          </a:xfrm>
          <a:prstGeom prst="rect">
            <a:avLst/>
          </a:prstGeom>
          <a:gradFill>
            <a:gsLst>
              <a:gs pos="0">
                <a:srgbClr val="DDEBCF"/>
              </a:gs>
              <a:gs pos="84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dirty="0"/>
              <a:t>Proffered Conditions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685800"/>
            <a:ext cx="8534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Only use permitted is an assisted living facility with no more than 103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Concept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Elevations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All buildings to be constructed of brick, stone or cementitious siding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Specific buffer requirements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25’ on Maybeury Drive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25’ on Maybeury Elementary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With a 42” decorative rail fence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6’ on YMCA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10’ on Patterson Avenue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Stormwater facilities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Maybeury Drive improvements, with entrance feature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Sidewalks on Patterson and Maybeury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606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52400"/>
            <a:ext cx="8382000" cy="369332"/>
          </a:xfrm>
          <a:prstGeom prst="rect">
            <a:avLst/>
          </a:prstGeom>
          <a:gradFill>
            <a:gsLst>
              <a:gs pos="0">
                <a:srgbClr val="DDEBCF"/>
              </a:gs>
              <a:gs pos="84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dirty="0"/>
              <a:t>Proffered Conditions (continued)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685800"/>
            <a:ext cx="85344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Development Standards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Parking lot lighting limited to 20’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with no more than ½ foot candle at property 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HVAC screening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Trash dumpster screening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Construction Standards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Hours – 7 am to 7 pm – Monday – Saturday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Construction traffic only through YMCA entrance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Mud wash shall be required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 burning of natural materials or construction debris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Temporary construction feet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6’ in height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Along Maybeury Elementary and Maybeury Drive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0752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486775" cy="563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7094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31025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18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486775" cy="563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404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7944638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751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77" y="0"/>
            <a:ext cx="9170377" cy="437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550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Project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property is currently zoned R-5AC which allows for 30 single family homes.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Proposed rezoning to R-6C (with a PUP) to allow for a one story assisted living facility with memory care (proposed not to exceed 98 units: 63 assisted living units and 35 memory care units).</a:t>
            </a:r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448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695325"/>
            <a:ext cx="897255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725" y="152400"/>
            <a:ext cx="5400675" cy="369332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dirty="0"/>
              <a:t>PRIOR CASE FROM 2010 – CURRENT ZONING</a:t>
            </a:r>
          </a:p>
        </p:txBody>
      </p:sp>
    </p:spTree>
    <p:extLst>
      <p:ext uri="{BB962C8B-B14F-4D97-AF65-F5344CB8AC3E}">
        <p14:creationId xmlns:p14="http://schemas.microsoft.com/office/powerpoint/2010/main" val="2847536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5" y="152400"/>
            <a:ext cx="5400675" cy="369332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dirty="0"/>
              <a:t>PRIOR CASE FROM 2010 – CURRENT ZONING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6" y="762000"/>
            <a:ext cx="8991600" cy="130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572" y="2069420"/>
            <a:ext cx="4558228" cy="2426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1" y="2069420"/>
            <a:ext cx="4528303" cy="242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20242"/>
            <a:ext cx="4395159" cy="229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573" y="4458282"/>
            <a:ext cx="4634428" cy="2323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4864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486775" cy="563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834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" y="76200"/>
            <a:ext cx="913786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1261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583</TotalTime>
  <Words>280</Words>
  <Application>Microsoft Office PowerPoint</Application>
  <PresentationFormat>On-screen Show (4:3)</PresentationFormat>
  <Paragraphs>74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Book Antiqua</vt:lpstr>
      <vt:lpstr>Calibri</vt:lpstr>
      <vt:lpstr>Century Gothic</vt:lpstr>
      <vt:lpstr>Apothecary</vt:lpstr>
      <vt:lpstr>Hampton Manor Richmond, LLC  REZ2022-00018 PUP2022-00014</vt:lpstr>
      <vt:lpstr>PowerPoint Presentation</vt:lpstr>
      <vt:lpstr>PowerPoint Presentation</vt:lpstr>
      <vt:lpstr>PowerPoint Presentation</vt:lpstr>
      <vt:lpstr>Project information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Existing Williamsburg Facility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Hampton Manor Richmond, LLC</dc:title>
  <dc:creator>Tracy Craddock</dc:creator>
  <cp:lastModifiedBy>Ashley Kyle</cp:lastModifiedBy>
  <cp:revision>63</cp:revision>
  <cp:lastPrinted>2022-05-09T16:33:42Z</cp:lastPrinted>
  <dcterms:created xsi:type="dcterms:W3CDTF">2022-01-19T20:21:32Z</dcterms:created>
  <dcterms:modified xsi:type="dcterms:W3CDTF">2022-05-09T17:03:34Z</dcterms:modified>
</cp:coreProperties>
</file>